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7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1370520" y="4406400"/>
            <a:ext cx="9438840" cy="10872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6000" spc="-1" strike="noStrike">
                <a:solidFill>
                  <a:srgbClr val="ffffff"/>
                </a:solidFill>
                <a:latin typeface="Manga"/>
                <a:ea typeface="DejaVu Sans"/>
              </a:rPr>
              <a:t>Campus Contest 2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1370520" y="5495040"/>
            <a:ext cx="9438840" cy="62064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561"/>
              </a:spcBef>
              <a:spcAft>
                <a:spcPts val="601"/>
              </a:spcAft>
            </a:pPr>
            <a:r>
              <a:rPr b="0" lang="fr-FR" sz="2800" spc="-1" strike="noStrike">
                <a:solidFill>
                  <a:srgbClr val="8e3e32"/>
                </a:solidFill>
                <a:latin typeface="Manga"/>
                <a:ea typeface="DejaVu Sans"/>
              </a:rPr>
              <a:t>Création d’un site - gestion de location de livres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79" name="Picture 22" descr=""/>
          <p:cNvPicPr/>
          <p:nvPr/>
        </p:nvPicPr>
        <p:blipFill>
          <a:blip r:embed="rId3"/>
          <a:srcRect l="798" t="2668" r="616" b="0"/>
          <a:stretch/>
        </p:blipFill>
        <p:spPr>
          <a:xfrm>
            <a:off x="0" y="0"/>
            <a:ext cx="12191040" cy="4321080"/>
          </a:xfrm>
          <a:prstGeom prst="rect">
            <a:avLst/>
          </a:prstGeom>
          <a:ln>
            <a:noFill/>
          </a:ln>
        </p:spPr>
      </p:pic>
      <p:pic>
        <p:nvPicPr>
          <p:cNvPr id="80" name="Image 4" descr=""/>
          <p:cNvPicPr/>
          <p:nvPr/>
        </p:nvPicPr>
        <p:blipFill>
          <a:blip r:embed="rId4"/>
          <a:srcRect l="0" t="26990" r="0" b="11505"/>
          <a:stretch/>
        </p:blipFill>
        <p:spPr>
          <a:xfrm>
            <a:off x="0" y="0"/>
            <a:ext cx="12197880" cy="421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Gestion des livres et des emprunts  dans la base de données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e3e3e3"/>
                </a:solidFill>
                <a:latin typeface="Gill Sans MT"/>
                <a:ea typeface="DejaVu Sans"/>
              </a:rPr>
              <a:t>Notre équipe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Notre équipe est constituée de : 1 – Chef de projet ( Olivier )</a:t>
            </a:r>
            <a:endParaRPr b="0" lang="fr-FR" sz="2000" spc="-1" strike="noStrike">
              <a:latin typeface="Arial"/>
            </a:endParaRPr>
          </a:p>
          <a:p>
            <a:pPr lvl="8" marL="3888000" indent="-21528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2 – Développeur Web ( Charles, Olivier )</a:t>
            </a:r>
            <a:endParaRPr b="0" lang="fr-FR" sz="2000" spc="-1" strike="noStrike">
              <a:latin typeface="Arial"/>
            </a:endParaRPr>
          </a:p>
          <a:p>
            <a:pPr lvl="8" marL="3888000" indent="-21528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1 – Développeur Base de Données ( Tristan )</a:t>
            </a:r>
            <a:endParaRPr b="0" lang="fr-FR" sz="2000" spc="-1" strike="noStrike">
              <a:latin typeface="Arial"/>
            </a:endParaRPr>
          </a:p>
          <a:p>
            <a:pPr lvl="8" marL="3888000" indent="-21528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  </a:t>
            </a: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1 – Documentaliste ( Théo )  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e3e3e3"/>
                </a:solidFill>
                <a:latin typeface="Gill Sans MT"/>
                <a:ea typeface="DejaVu Sans"/>
              </a:rPr>
              <a:t>Problèmes rencontrés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Durant ce projet, nous avons rencontrés plusieurs problèmes/difficultés à surmonter : </a:t>
            </a:r>
            <a:endParaRPr b="0" lang="fr-FR" sz="20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Mélange de langages HTML/CSS, POO, Base de données</a:t>
            </a:r>
            <a:endParaRPr b="0" lang="fr-FR" sz="20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Période de temps très courte </a:t>
            </a:r>
            <a:endParaRPr b="0" lang="fr-FR" sz="2000" spc="-1" strike="noStrike">
              <a:latin typeface="Arial"/>
            </a:endParaRPr>
          </a:p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Connexion Internet faible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Création du site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Pour la création du site nous sommes partis d’une Template simple nommé Caminar .  A partir de celle-ci nous l’avons modifier pour qu’elle correspondent mieux à nos maquettes.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532080" y="3271320"/>
            <a:ext cx="1483560" cy="25189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250720" y="3600000"/>
            <a:ext cx="1852920" cy="1540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4392000" y="3575880"/>
            <a:ext cx="2274120" cy="160776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tretch/>
        </p:blipFill>
        <p:spPr>
          <a:xfrm>
            <a:off x="7056360" y="3600000"/>
            <a:ext cx="2303280" cy="16232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5"/>
          <a:stretch/>
        </p:blipFill>
        <p:spPr>
          <a:xfrm>
            <a:off x="9576000" y="3605760"/>
            <a:ext cx="2303280" cy="164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Charte Graphique 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Pratiques du code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" name="CustomShape 3"/>
          <p:cNvSpPr/>
          <p:nvPr/>
        </p:nvSpPr>
        <p:spPr>
          <a:xfrm>
            <a:off x="288000" y="2016000"/>
            <a:ext cx="1137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ECRIRE ICI LES NORMES DE NOMMAGE DES VARIABLES , LES COMMENTAIRES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Création du panel de connexion pour les clients et les administrateurs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Les utilisateurs et les administrateurs se connectent via la même interface, seuls leurs identifiants et mot de passe sont différents.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016000" y="2952000"/>
            <a:ext cx="1823040" cy="309528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4536000" y="3691800"/>
            <a:ext cx="6406200" cy="120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Création et gestion de la base de données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  <a:ea typeface="DejaVu Sans"/>
              </a:rPr>
              <a:t>La base de donnée a été crée depuis MySQLWorkbench et PhpMyAdmin.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913680" y="609480"/>
            <a:ext cx="10352520" cy="125640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  <a:ea typeface="DejaVu Sans"/>
              </a:rPr>
              <a:t>Gestion des comptes Utilisateurs et Administrateurs dans la base de données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913680" y="2076480"/>
            <a:ext cx="10352520" cy="37137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Application>LibreOffice/6.2.4.2$Windows_X86_64 LibreOffice_project/2412653d852ce75f65fbfa83fb7e7b669a126d64</Application>
  <Words>64</Words>
  <Paragraphs>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2020-02-17T11:42:25Z</dcterms:created>
  <dc:creator>Jean-Louis MONNIER</dc:creator>
  <dc:description/>
  <dc:language>fr-FR</dc:language>
  <cp:lastModifiedBy/>
  <dcterms:modified xsi:type="dcterms:W3CDTF">2020-02-18T11:08:17Z</dcterms:modified>
  <cp:revision>27</cp:revision>
  <dc:subject/>
  <dc:title>Campus contest 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